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0f8d7f7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0f8d7f7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f0f8d7f7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f0f8d7f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f0f8d7f7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f0f8d7f7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0f8d7f7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0f8d7f7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f0f8d7f7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f0f8d7f7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0f8d7f7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0f8d7f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0f8d7f7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0f8d7f7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0f8d7f7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0f8d7f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Char char="●"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Functioning buttons, but no links between pages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0f8d7f7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0f8d7f7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0f8d7f7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0f8d7f7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f0f8d7f7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f0f8d7f7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f0f8d7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f0f8d7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f0f8d7f7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f0f8d7f7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0f8d7f7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0f8d7f7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0f8d7f7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0f8d7f7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AyN62KuVjRAKJvc97AoF26OMKTNjEuPJ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2: G.A.L.S.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 Appicelli, Kyle Gil Tan, Andrew Lim, Ashley Sachdeva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69275" y="357800"/>
            <a:ext cx="31605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Landing Page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26075" y="13896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Displays general student information as well as relevant team information as per parameters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Keeps lists of available and completed tasks in clearly visible positions without the need for additional menu access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Tasks on To Do List are buttons that redirect student to peer assessment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Tasks on Completed List are buttons that redirected you to your submission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91050" y="152400"/>
            <a:ext cx="377303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 Landing Page</a:t>
            </a:r>
            <a:endParaRPr sz="24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13" y="680500"/>
            <a:ext cx="6559577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Assessment (Student)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Web interface allows students to see and answer multiple questions at once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Answer choice is limited based on Instructor’s preselected configuration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 1-10, A-F, Text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Due to resolution restrictions, mobile interface presents peer assessment questions several at a time to make answering easier on smaller screens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Mobile answers are in the form of multiple choice or text box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818500" y="655799"/>
            <a:ext cx="3000851" cy="388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0" l="0" r="0" t="8833"/>
          <a:stretch/>
        </p:blipFill>
        <p:spPr>
          <a:xfrm rot="-5400000">
            <a:off x="6494175" y="1739800"/>
            <a:ext cx="3229525" cy="16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Peer Assessment (Student)</a:t>
            </a:r>
            <a:endParaRPr sz="24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6" cy="404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Peer Assessment (Student - Mobile)</a:t>
            </a:r>
            <a:endParaRPr/>
          </a:p>
        </p:txBody>
      </p:sp>
      <p:pic>
        <p:nvPicPr>
          <p:cNvPr id="153" name="Google Shape;153;p26" title="mobile assessment screen record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55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Assessment Results (Student)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Indexes student results for a given peer assessment by question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 quantify questions on a 1-5 scale to show results for easy comparison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Additional formats to be implemented will allow students to view feedback for short response questions such as strengths/weaknesses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328" y="152400"/>
            <a:ext cx="45854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Peer Assessment Results (Student)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8" y="771450"/>
            <a:ext cx="867182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Overview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 built low fidelity paper sketches for each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Disposable, fast 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Establish general layout and element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Followed up with medium fidelity HTML prototypes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clutter, plainly visible elements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separation and data organization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Functioning buttons, but no link between pages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3300" y="357800"/>
            <a:ext cx="3186600" cy="9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Instructor Landing Page</a:t>
            </a:r>
            <a:endParaRPr sz="22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Instructor landing page displays all current courses taught by instructor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After selecting course, instructor is redirected to peer assessments for given course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Clear segmentation of which assessments belong to which course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Visible button to create new assessment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53239" y="-257487"/>
            <a:ext cx="2479499" cy="31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152488" y="2245789"/>
            <a:ext cx="2480999" cy="31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Instructor Landing Page</a:t>
            </a:r>
            <a:endParaRPr sz="24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754900"/>
            <a:ext cx="865049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Instructor Landing Page</a:t>
            </a:r>
            <a:endParaRPr sz="24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63" y="763175"/>
            <a:ext cx="853937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3300" y="357800"/>
            <a:ext cx="32037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Assessment Creation (Instructor)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Peer assessment creation interface designed to allow for ease of customization via questions, students, etc.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Buttons spaced and positioned in clear and logical locations to improve presentation and reduce chance of accidental publication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Default answer options for each question provided via drop-down menu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17275" y="20075"/>
            <a:ext cx="38549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Peer Assessment Creation (Instructor)</a:t>
            </a:r>
            <a:endParaRPr sz="24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8" y="754900"/>
            <a:ext cx="854782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Visualization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Results are displayed for instructor, with page defaulting to aggregate results for each student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x-axis contains the average answer for each student based on the </a:t>
            </a:r>
            <a:r>
              <a:rPr lang="en"/>
              <a:t>questionnaire</a:t>
            </a:r>
            <a:r>
              <a:rPr lang="en"/>
              <a:t> format selected by the instructor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y-axis contains each student participating in the assessment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Instructors have the option of viewing average results of students for a specific question number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94553" y="-124600"/>
            <a:ext cx="38739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Visualization</a:t>
            </a:r>
            <a:endParaRPr sz="24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5" y="771450"/>
            <a:ext cx="8573261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